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77" r:id="rId4"/>
    <p:sldId id="271" r:id="rId5"/>
    <p:sldId id="258" r:id="rId6"/>
    <p:sldId id="272" r:id="rId7"/>
    <p:sldId id="260" r:id="rId8"/>
    <p:sldId id="273" r:id="rId9"/>
    <p:sldId id="261" r:id="rId10"/>
    <p:sldId id="279" r:id="rId11"/>
    <p:sldId id="278" r:id="rId12"/>
    <p:sldId id="274" r:id="rId13"/>
    <p:sldId id="265" r:id="rId14"/>
    <p:sldId id="275" r:id="rId15"/>
    <p:sldId id="264" r:id="rId16"/>
    <p:sldId id="276" r:id="rId17"/>
    <p:sldId id="267" r:id="rId18"/>
    <p:sldId id="268" r:id="rId19"/>
    <p:sldId id="27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0" autoAdjust="0"/>
  </p:normalViewPr>
  <p:slideViewPr>
    <p:cSldViewPr>
      <p:cViewPr>
        <p:scale>
          <a:sx n="100" d="100"/>
          <a:sy n="100" d="100"/>
        </p:scale>
        <p:origin x="-29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37891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90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790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7908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4CBF44D6-9018-4968-9DDC-7B569AF6F636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37909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7910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74525FF-585C-4F5A-B220-75AD6F9335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959BF6-F809-4D7E-9FFC-8F4C551864BA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8616-6D25-4BCC-8FAA-398304A558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111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39E9EC-99F1-4298-9ED3-B27077C57B69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C7239-E2CF-4832-B361-2744046B2A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956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810921-1E66-4CDC-A78B-50831D80EDC3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EFC1C60-5FDF-4421-8AA7-1E668E56A0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50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52CA64-B32F-48F2-A2AD-A4E08744D027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34111-2DBD-47DF-885E-617F761D53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365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1B028-9915-43C2-8D7E-D3026DEAF4EC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EE2FA-C1E4-4822-A7E7-07A23BEA04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79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EC0F32-2032-4FC8-908C-41798A81FCB0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3AD05-F393-4815-BF74-C179777009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762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BF6872-6F80-492B-ACE4-3E8C8E67E9AA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77C07-FC32-4368-97E2-BB90981164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741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B9860-60F2-4EE2-B842-C6B15ABEB2C1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13052-26D4-4517-8A40-7F3E4183DF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005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EB1E23-4FDA-4185-9CC9-C81815E5455C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E0FCE-D4B9-40B9-BF7B-8B05F83019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898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97750-2007-426F-99C3-8A68FCEC6B8D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E381D-41D6-4032-A53A-FC03E16FC4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40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2BA60A-8BCD-4AD7-884F-8AFE2F107E60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98C83-C705-4C2B-BF88-0D1643DDE2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97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3686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6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6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8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8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88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20C181F-5285-45C6-B3FA-4C7D4C60E80A}" type="datetimeFigureOut">
              <a:rPr lang="ru-RU" altLang="ru-RU"/>
              <a:pPr/>
              <a:t>22.11.2016</a:t>
            </a:fld>
            <a:endParaRPr lang="ru-RU" altLang="ru-RU"/>
          </a:p>
        </p:txBody>
      </p:sp>
      <p:sp>
        <p:nvSpPr>
          <p:cNvPr id="3688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3688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BE840F6-C8B3-461A-91D1-C87DA639081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68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3" descr="Рисунок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4" descr="Рисунок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972">
            <a:off x="-384175" y="-806450"/>
            <a:ext cx="23812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6" descr="Рисунок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39080">
            <a:off x="6394450" y="-458788"/>
            <a:ext cx="2381250" cy="288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7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714875"/>
            <a:ext cx="22145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5" descr="Рисунок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724">
            <a:off x="7313613" y="-625475"/>
            <a:ext cx="21986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9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21300"/>
            <a:ext cx="2214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8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4857750"/>
            <a:ext cx="2214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Рисунок 10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5321300"/>
            <a:ext cx="2214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1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321300"/>
            <a:ext cx="22145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Рисунок 12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321300"/>
            <a:ext cx="22145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Рисунок 13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321300"/>
            <a:ext cx="2214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Рисунок 14" descr="Рисунок1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5321300"/>
            <a:ext cx="22145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4313" y="1928813"/>
            <a:ext cx="8358187" cy="15557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Здравствуйте, здравствуйте, </a:t>
            </a:r>
            <a:r>
              <a:rPr lang="ru-RU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здравствуйте, </a:t>
            </a:r>
            <a:endParaRPr lang="ru-RU" altLang="ru-RU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537" y="364502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Все мамы планеты Земля! </a:t>
            </a:r>
          </a:p>
        </p:txBody>
      </p:sp>
      <p:pic>
        <p:nvPicPr>
          <p:cNvPr id="2066" name="Рисунок 17" descr="Рисунок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52873">
            <a:off x="222250" y="-798513"/>
            <a:ext cx="2379663" cy="299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Прямоугольник 18"/>
          <p:cNvSpPr>
            <a:spLocks noChangeArrowheads="1"/>
          </p:cNvSpPr>
          <p:nvPr/>
        </p:nvSpPr>
        <p:spPr bwMode="auto">
          <a:xfrm>
            <a:off x="4110038" y="57150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200"/>
          </a:p>
        </p:txBody>
      </p:sp>
      <p:pic>
        <p:nvPicPr>
          <p:cNvPr id="2" name="piano_piano_-_for_elise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896" y="38610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как мы играем</a:t>
            </a:r>
            <a:endParaRPr lang="ru-RU" dirty="0"/>
          </a:p>
        </p:txBody>
      </p:sp>
      <p:pic>
        <p:nvPicPr>
          <p:cNvPr id="4" name="Picture 5" descr="C:\Users\User\Desktop\наши занятие\Новая папка\P108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70" y="1600200"/>
            <a:ext cx="603966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4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мамы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08_PANA\P108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693665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8_PANA\P1080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39734"/>
            <a:ext cx="3697561" cy="49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03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i="1">
                <a:solidFill>
                  <a:schemeClr val="hlink"/>
                </a:solidFill>
              </a:rPr>
              <a:t>Без сна ночей твоих  прошло немало, </a:t>
            </a:r>
            <a:br>
              <a:rPr lang="ru-RU" altLang="ru-RU" sz="2000" b="1" i="1">
                <a:solidFill>
                  <a:schemeClr val="hlink"/>
                </a:solidFill>
              </a:rPr>
            </a:br>
            <a:r>
              <a:rPr lang="ru-RU" altLang="ru-RU" sz="2000" b="1" i="1">
                <a:solidFill>
                  <a:schemeClr val="hlink"/>
                </a:solidFill>
              </a:rPr>
              <a:t>Забот, тревог за  нас не перечесть, </a:t>
            </a:r>
            <a:br>
              <a:rPr lang="ru-RU" altLang="ru-RU" sz="2000" b="1" i="1">
                <a:solidFill>
                  <a:schemeClr val="hlink"/>
                </a:solidFill>
              </a:rPr>
            </a:br>
            <a:r>
              <a:rPr lang="ru-RU" altLang="ru-RU" sz="2000" b="1" i="1">
                <a:solidFill>
                  <a:schemeClr val="hlink"/>
                </a:solidFill>
              </a:rPr>
              <a:t>Земной поклон тебе, родная мама, </a:t>
            </a:r>
            <a:br>
              <a:rPr lang="ru-RU" altLang="ru-RU" sz="2000" b="1" i="1">
                <a:solidFill>
                  <a:schemeClr val="hlink"/>
                </a:solidFill>
              </a:rPr>
            </a:br>
            <a:r>
              <a:rPr lang="ru-RU" altLang="ru-RU" sz="2000" b="1" i="1">
                <a:solidFill>
                  <a:schemeClr val="hlink"/>
                </a:solidFill>
              </a:rPr>
              <a:t>За то, что ты  на  белом свете есть. </a:t>
            </a:r>
            <a:br>
              <a:rPr lang="ru-RU" altLang="ru-RU" sz="2000" b="1" i="1">
                <a:solidFill>
                  <a:schemeClr val="hlink"/>
                </a:solidFill>
              </a:rPr>
            </a:br>
            <a:endParaRPr lang="ru-RU" altLang="ru-RU" sz="2000" b="1" i="1">
              <a:solidFill>
                <a:schemeClr val="hlink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50" name="Picture 2" descr="G:\DCIM\108_PANA\P1080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610410" cy="48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8_PANA\P1080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6297"/>
            <a:ext cx="3777953" cy="48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9219" name="Содержимое 3" descr="Рисунок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Рисунок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32004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214813" y="1928813"/>
            <a:ext cx="4572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Разведешь ты тучи</a:t>
            </a:r>
            <a:b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Сильными руками</a:t>
            </a:r>
            <a:b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И добру научишь</a:t>
            </a:r>
          </a:p>
          <a:p>
            <a:pPr eaLnBrk="1" hangingPunct="1"/>
            <a:r>
              <a:rPr lang="ru-RU" altLang="ru-RU" sz="4000" b="1">
                <a:solidFill>
                  <a:schemeClr val="bg1"/>
                </a:solidFill>
                <a:latin typeface="Monotype Corsiva" pitchFamily="66" charset="0"/>
              </a:rPr>
              <a:t>Мудрыми словами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i="1">
                <a:solidFill>
                  <a:schemeClr val="bg1"/>
                </a:solidFill>
              </a:rPr>
              <a:t>Кто на свете всех милее</a:t>
            </a:r>
            <a:br>
              <a:rPr lang="ru-RU" altLang="ru-RU" sz="2400" b="1" i="1">
                <a:solidFill>
                  <a:schemeClr val="bg1"/>
                </a:solidFill>
              </a:rPr>
            </a:br>
            <a:r>
              <a:rPr lang="ru-RU" altLang="ru-RU" sz="2400" b="1" i="1">
                <a:solidFill>
                  <a:schemeClr val="bg1"/>
                </a:solidFill>
              </a:rPr>
              <a:t>Кто теплом своим согреет,</a:t>
            </a:r>
            <a:br>
              <a:rPr lang="ru-RU" altLang="ru-RU" sz="2400" b="1" i="1">
                <a:solidFill>
                  <a:schemeClr val="bg1"/>
                </a:solidFill>
              </a:rPr>
            </a:br>
            <a:r>
              <a:rPr lang="ru-RU" altLang="ru-RU" sz="2400" b="1" i="1">
                <a:solidFill>
                  <a:schemeClr val="bg1"/>
                </a:solidFill>
              </a:rPr>
              <a:t>Любит больше, чем себя?</a:t>
            </a:r>
            <a:br>
              <a:rPr lang="ru-RU" altLang="ru-RU" sz="2400" b="1" i="1">
                <a:solidFill>
                  <a:schemeClr val="bg1"/>
                </a:solidFill>
              </a:rPr>
            </a:br>
            <a:r>
              <a:rPr lang="ru-RU" altLang="ru-RU" sz="2400" b="1" i="1">
                <a:solidFill>
                  <a:schemeClr val="bg1"/>
                </a:solidFill>
              </a:rPr>
              <a:t>Это МАМОЧКА моя!</a:t>
            </a:r>
            <a:br>
              <a:rPr lang="ru-RU" altLang="ru-RU" sz="2400" b="1" i="1">
                <a:solidFill>
                  <a:schemeClr val="bg1"/>
                </a:solidFill>
              </a:rPr>
            </a:br>
            <a:endParaRPr lang="ru-RU" altLang="ru-RU" sz="2400" b="1" i="1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93095"/>
          </a:xfrm>
        </p:spPr>
        <p:txBody>
          <a:bodyPr/>
          <a:lstStyle/>
          <a:p>
            <a:endParaRPr lang="ru-RU" altLang="ru-RU" dirty="0"/>
          </a:p>
        </p:txBody>
      </p:sp>
      <p:pic>
        <p:nvPicPr>
          <p:cNvPr id="32773" name="Picture 5" descr="G:\DCIM\108_PANA\P1080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0105"/>
            <a:ext cx="3321354" cy="44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G:\DCIM\108_PANA\P1080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10104"/>
            <a:ext cx="3284190" cy="44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 descr="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5" name="Рисунок 4" descr="Рисунок111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286000"/>
            <a:ext cx="30003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85750" y="1143000"/>
            <a:ext cx="61436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>
                <a:solidFill>
                  <a:schemeClr val="bg1"/>
                </a:solidFill>
                <a:latin typeface="Monotype Corsiva" pitchFamily="66" charset="0"/>
              </a:rPr>
              <a:t>И в</a:t>
            </a: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 </a:t>
            </a:r>
            <a:r>
              <a:rPr lang="ru-RU" altLang="ru-RU" sz="3600" b="1">
                <a:solidFill>
                  <a:schemeClr val="bg1"/>
                </a:solidFill>
                <a:latin typeface="Monotype Corsiva" pitchFamily="66" charset="0"/>
              </a:rPr>
              <a:t>самых радостных краях </a:t>
            </a:r>
            <a:endParaRPr lang="ru-RU" altLang="ru-RU" sz="360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altLang="ru-RU" sz="3600" b="1">
                <a:solidFill>
                  <a:schemeClr val="bg1"/>
                </a:solidFill>
                <a:latin typeface="Monotype Corsiva" pitchFamily="66" charset="0"/>
              </a:rPr>
              <a:t> Не знаю ничего красивей,</a:t>
            </a:r>
            <a:endParaRPr lang="ru-RU" altLang="ru-RU" sz="360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altLang="ru-RU" sz="3600" b="1">
                <a:solidFill>
                  <a:schemeClr val="bg1"/>
                </a:solidFill>
                <a:latin typeface="Monotype Corsiva" pitchFamily="66" charset="0"/>
              </a:rPr>
              <a:t> Достойней матери счастливой</a:t>
            </a:r>
            <a:endParaRPr lang="ru-RU" altLang="ru-RU" sz="360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altLang="ru-RU" sz="3600" b="1">
                <a:solidFill>
                  <a:schemeClr val="bg1"/>
                </a:solidFill>
                <a:latin typeface="Monotype Corsiva" pitchFamily="66" charset="0"/>
              </a:rPr>
              <a:t> С ребенком малым на руках.</a:t>
            </a:r>
          </a:p>
        </p:txBody>
      </p:sp>
      <p:sp>
        <p:nvSpPr>
          <p:cNvPr id="11270" name="Содержимое 8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i="1">
                <a:solidFill>
                  <a:srgbClr val="FF0000"/>
                </a:solidFill>
              </a:rPr>
              <a:t>Маму любят все на свете, </a:t>
            </a:r>
            <a:br>
              <a:rPr lang="ru-RU" altLang="ru-RU" sz="2400" b="1" i="1">
                <a:solidFill>
                  <a:srgbClr val="FF0000"/>
                </a:solidFill>
              </a:rPr>
            </a:br>
            <a:r>
              <a:rPr lang="ru-RU" altLang="ru-RU" sz="2400" b="1" i="1">
                <a:solidFill>
                  <a:srgbClr val="FF0000"/>
                </a:solidFill>
              </a:rPr>
              <a:t>Мама первый друг.</a:t>
            </a:r>
            <a:br>
              <a:rPr lang="ru-RU" altLang="ru-RU" sz="2400" b="1" i="1">
                <a:solidFill>
                  <a:srgbClr val="FF0000"/>
                </a:solidFill>
              </a:rPr>
            </a:br>
            <a:r>
              <a:rPr lang="ru-RU" altLang="ru-RU" sz="2400" b="1" i="1">
                <a:solidFill>
                  <a:srgbClr val="FF0000"/>
                </a:solidFill>
              </a:rPr>
              <a:t>Любят мам не только дети,</a:t>
            </a:r>
            <a:br>
              <a:rPr lang="ru-RU" altLang="ru-RU" sz="2400" b="1" i="1">
                <a:solidFill>
                  <a:srgbClr val="FF0000"/>
                </a:solidFill>
              </a:rPr>
            </a:br>
            <a:r>
              <a:rPr lang="ru-RU" altLang="ru-RU" sz="2400" b="1" i="1">
                <a:solidFill>
                  <a:srgbClr val="FF0000"/>
                </a:solidFill>
              </a:rPr>
              <a:t>Любят все вокруг!</a:t>
            </a:r>
            <a:br>
              <a:rPr lang="ru-RU" altLang="ru-RU" sz="2400" b="1" i="1">
                <a:solidFill>
                  <a:srgbClr val="FF0000"/>
                </a:solidFill>
              </a:rPr>
            </a:br>
            <a:endParaRPr lang="ru-RU" altLang="ru-RU" sz="2400" b="1" i="1">
              <a:solidFill>
                <a:srgbClr val="FF00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3797" name="Picture 5" descr="G:\DCIM\108_PANA\P108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9" y="1628982"/>
            <a:ext cx="330867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G:\DCIM\108_PANA\P1080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6675"/>
            <a:ext cx="4066804" cy="488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13315" name="Содержимое 5" descr="Рисунок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Рисунок1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0250"/>
            <a:ext cx="31369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286250" y="714375"/>
            <a:ext cx="48577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Мама, мама!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В этом слове солнца свет.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Мама, мама!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Лучше слова в мире нет.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Мама, мама!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Кто роднее, чем она?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Мама, мама! </a:t>
            </a:r>
            <a:b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i="1">
                <a:solidFill>
                  <a:schemeClr val="bg1"/>
                </a:solidFill>
                <a:latin typeface="Monotype Corsiva" pitchFamily="66" charset="0"/>
              </a:rPr>
              <a:t>У нее в глазах весна. </a:t>
            </a:r>
            <a:endParaRPr lang="ru-RU" altLang="ru-RU" sz="3600">
              <a:solidFill>
                <a:schemeClr val="bg1"/>
              </a:solidFill>
            </a:endParaRPr>
          </a:p>
        </p:txBody>
      </p:sp>
      <p:sp>
        <p:nvSpPr>
          <p:cNvPr id="13318" name="Прямоугольник 5"/>
          <p:cNvSpPr>
            <a:spLocks noChangeArrowheads="1"/>
          </p:cNvSpPr>
          <p:nvPr/>
        </p:nvSpPr>
        <p:spPr bwMode="auto">
          <a:xfrm>
            <a:off x="2214563" y="585787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14339" name="Содержимое 5" descr="Рисунок222222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038"/>
            <a:ext cx="9144000" cy="6811962"/>
          </a:xfrm>
        </p:spPr>
      </p:pic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2214563" y="585787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anchorCtr="0"/>
          <a:lstStyle/>
          <a:p>
            <a:endParaRPr lang="ru-RU" altLang="ru-RU" sz="5700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4294967295"/>
          </p:nvPr>
        </p:nvSpPr>
        <p:spPr>
          <a:xfrm>
            <a:off x="1371600" y="3889375"/>
            <a:ext cx="6400800" cy="175418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ru-RU" altLang="ru-RU" sz="3600">
              <a:solidFill>
                <a:srgbClr val="898989"/>
              </a:solidFill>
            </a:endParaRPr>
          </a:p>
        </p:txBody>
      </p:sp>
      <p:pic>
        <p:nvPicPr>
          <p:cNvPr id="15364" name="Содержимое 6" descr="8marta_92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0800"/>
            <a:ext cx="9144000" cy="6908800"/>
          </a:xfrm>
        </p:spPr>
      </p:pic>
      <p:sp>
        <p:nvSpPr>
          <p:cNvPr id="8" name="Полилиния 7"/>
          <p:cNvSpPr/>
          <p:nvPr/>
        </p:nvSpPr>
        <p:spPr>
          <a:xfrm rot="20078309">
            <a:off x="-1716938" y="1999524"/>
            <a:ext cx="9144000" cy="3046988"/>
          </a:xfrm>
          <a:custGeom>
            <a:avLst/>
            <a:gdLst>
              <a:gd name="connsiteX0" fmla="*/ 0 w 9144000"/>
              <a:gd name="connsiteY0" fmla="*/ 0 h 3046988"/>
              <a:gd name="connsiteX1" fmla="*/ 9144000 w 9144000"/>
              <a:gd name="connsiteY1" fmla="*/ 0 h 3046988"/>
              <a:gd name="connsiteX2" fmla="*/ 9144000 w 9144000"/>
              <a:gd name="connsiteY2" fmla="*/ 3046988 h 3046988"/>
              <a:gd name="connsiteX3" fmla="*/ 0 w 9144000"/>
              <a:gd name="connsiteY3" fmla="*/ 3046988 h 3046988"/>
              <a:gd name="connsiteX4" fmla="*/ 0 w 9144000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46988">
                <a:moveTo>
                  <a:pt x="0" y="0"/>
                </a:moveTo>
                <a:lnTo>
                  <a:pt x="9144000" y="0"/>
                </a:lnTo>
                <a:lnTo>
                  <a:pt x="9144000" y="3046988"/>
                </a:lnTo>
                <a:lnTo>
                  <a:pt x="0" y="304698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i="1" spc="300" dirty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СПАСИБО ТЕБЕ РОДНАЯ!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 dirty="0"/>
          </a:p>
        </p:txBody>
      </p:sp>
      <p:pic>
        <p:nvPicPr>
          <p:cNvPr id="3075" name="Содержимое 3" descr="05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0013"/>
            <a:ext cx="8858250" cy="6958013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71500" y="285750"/>
            <a:ext cx="8072438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 не знает всё, как мать,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Никто, как мать, не понимает,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 не может так ласкать,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Никто, как мать, не сострадает.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Никто, как мать, не может дать,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Никто, как мать, прощать не может.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И так любить и ожидать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  <a:t>Никто, как мать, не может тоже. </a:t>
            </a:r>
            <a:br>
              <a:rPr lang="ru-RU" altLang="ru-RU" sz="3600" b="1" dirty="0">
                <a:solidFill>
                  <a:schemeClr val="bg1"/>
                </a:solidFill>
                <a:latin typeface="Monotype Corsiva" pitchFamily="66" charset="0"/>
              </a:rPr>
            </a:br>
            <a:endParaRPr lang="ru-RU" alt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4929198"/>
            <a:ext cx="785818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 ДНЕМ МАТЕРИ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7813"/>
            <a:ext cx="8534400" cy="1139825"/>
          </a:xfrm>
        </p:spPr>
        <p:txBody>
          <a:bodyPr/>
          <a:lstStyle/>
          <a:p>
            <a:r>
              <a:rPr lang="ru-RU" altLang="ru-RU" sz="3400" b="1">
                <a:solidFill>
                  <a:schemeClr val="accent1"/>
                </a:solidFill>
              </a:rPr>
              <a:t>Новый праздник — День Матери — постепенно входит в российские дома.</a:t>
            </a:r>
            <a:r>
              <a:rPr lang="ru-RU" altLang="ru-RU" sz="4000"/>
              <a:t>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600200"/>
            <a:ext cx="48768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1800" b="1"/>
              <a:t>Нет, наверное, ни одной страны, где бы не отмечался День матери. </a:t>
            </a:r>
          </a:p>
          <a:p>
            <a:pPr>
              <a:buFont typeface="Wingdings" pitchFamily="2" charset="2"/>
              <a:buNone/>
            </a:pPr>
            <a:r>
              <a:rPr lang="ru-RU" altLang="ru-RU" sz="1800" b="1"/>
              <a:t>В России День матери стали отмечать сравнительно недавно.</a:t>
            </a:r>
            <a:r>
              <a:rPr lang="ru-RU" altLang="ru-RU" sz="1800"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altLang="ru-RU" sz="1800" b="1">
                <a:solidFill>
                  <a:schemeClr val="tx2"/>
                </a:solidFill>
                <a:latin typeface="Comic Sans MS" pitchFamily="66" charset="0"/>
              </a:rPr>
              <a:t>Установленный Указом Президента Российской Федерации Б. Н. Ельцина </a:t>
            </a:r>
          </a:p>
          <a:p>
            <a:pPr>
              <a:buFont typeface="Wingdings" pitchFamily="2" charset="2"/>
              <a:buNone/>
            </a:pPr>
            <a:r>
              <a:rPr lang="ru-RU" altLang="ru-RU" sz="1800" b="1">
                <a:solidFill>
                  <a:schemeClr val="tx2"/>
                </a:solidFill>
                <a:latin typeface="Comic Sans MS" pitchFamily="66" charset="0"/>
              </a:rPr>
              <a:t>№ 120 «О Дне матери» от 30 января 1998 года, он празднуется в последнее воскресенье ноября, воздавая должное материнскому труду и их бескорыстной жертве ради блага своих детей.</a:t>
            </a:r>
            <a:br>
              <a:rPr lang="ru-RU" altLang="ru-RU" sz="1800" b="1">
                <a:solidFill>
                  <a:schemeClr val="tx2"/>
                </a:solidFill>
                <a:latin typeface="Comic Sans MS" pitchFamily="66" charset="0"/>
              </a:rPr>
            </a:br>
            <a:endParaRPr lang="ru-RU" altLang="ru-RU" sz="1800" b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34820" name="Picture 4" descr="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0213"/>
            <a:ext cx="3733800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0_ba99_68ed7b94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3886200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>
                <a:solidFill>
                  <a:schemeClr val="hlink"/>
                </a:solidFill>
                <a:latin typeface="Monotype Corsiva" pitchFamily="66" charset="0"/>
              </a:rPr>
              <a:t>Мама</a:t>
            </a:r>
            <a:r>
              <a:rPr lang="ru-RU" altLang="ru-RU" sz="2000" b="1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ru-RU" altLang="ru-RU" sz="2000" b="1">
                <a:solidFill>
                  <a:schemeClr val="hlink"/>
                </a:solidFill>
              </a:rPr>
              <a:t>— первое слово,</a:t>
            </a:r>
            <a:br>
              <a:rPr lang="ru-RU" altLang="ru-RU" sz="2000" b="1">
                <a:solidFill>
                  <a:schemeClr val="hlink"/>
                </a:solidFill>
              </a:rPr>
            </a:br>
            <a:r>
              <a:rPr lang="ru-RU" altLang="ru-RU" sz="2000" b="1">
                <a:solidFill>
                  <a:schemeClr val="hlink"/>
                </a:solidFill>
              </a:rPr>
              <a:t>Главное слово в каждой судьбе.</a:t>
            </a:r>
            <a:br>
              <a:rPr lang="ru-RU" altLang="ru-RU" sz="2000" b="1">
                <a:solidFill>
                  <a:schemeClr val="hlink"/>
                </a:solidFill>
              </a:rPr>
            </a:br>
            <a:r>
              <a:rPr lang="ru-RU" altLang="ru-RU" sz="2000" b="1">
                <a:solidFill>
                  <a:schemeClr val="hlink"/>
                </a:solidFill>
              </a:rPr>
              <a:t>Мама жизнь подарила,</a:t>
            </a:r>
            <a:br>
              <a:rPr lang="ru-RU" altLang="ru-RU" sz="2000" b="1">
                <a:solidFill>
                  <a:schemeClr val="hlink"/>
                </a:solidFill>
              </a:rPr>
            </a:br>
            <a:r>
              <a:rPr lang="ru-RU" altLang="ru-RU" sz="2000" b="1">
                <a:solidFill>
                  <a:schemeClr val="hlink"/>
                </a:solidFill>
              </a:rPr>
              <a:t>Мир подарила мне и тебе !</a:t>
            </a:r>
            <a:br>
              <a:rPr lang="ru-RU" altLang="ru-RU" sz="2000" b="1">
                <a:solidFill>
                  <a:schemeClr val="hlink"/>
                </a:solidFill>
              </a:rPr>
            </a:br>
            <a:endParaRPr lang="ru-RU" altLang="ru-RU" sz="2000" b="1">
              <a:solidFill>
                <a:schemeClr val="hlink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27654" name="Picture 6" descr="C:\Users\User\Desktop\наши занятие\Новая папка\P108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4407"/>
            <a:ext cx="4752528" cy="48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User\Desktop\наши занятие\Новая папка\P108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9255"/>
            <a:ext cx="3888432" cy="48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4099" name="Содержимое 3" descr="Рисунок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Рисунок1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31210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7625" y="571500"/>
            <a:ext cx="4714875" cy="50895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За день до рождения Ребенок спросил у Бога:</a:t>
            </a:r>
          </a:p>
          <a:p>
            <a:pPr eaLnBrk="1" hangingPunct="1"/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Я очень боюсь! Я совершенно не знаю, что я должен делать в этом мире?</a:t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Бог ответил:</a:t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Я подарю тебе Ангела, он всегда будет рядом с тобой.</a:t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Он будет охранять тебя от всех бед.</a:t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А как же его зовут?</a:t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Не важно, как его зовут. </a:t>
            </a:r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Ты будешь называть его "МАМА"!</a:t>
            </a:r>
            <a: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endParaRPr lang="ru-RU" altLang="ru-RU" sz="2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786454"/>
            <a:ext cx="792961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kern="10" dirty="0">
                <a:ln w="19050">
                  <a:solidFill>
                    <a:srgbClr val="CC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99CC"/>
                    </a:gs>
                    <a:gs pos="50000">
                      <a:srgbClr val="CC9900"/>
                    </a:gs>
                    <a:gs pos="100000">
                      <a:srgbClr val="FF99CC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Comic Sans MS"/>
              </a:rPr>
              <a:t>МАМА -это мой АНГЕЛ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kern="10" dirty="0">
              <a:ln w="19050">
                <a:solidFill>
                  <a:srgbClr val="CC0066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99CC"/>
                  </a:gs>
                  <a:gs pos="50000">
                    <a:srgbClr val="CC9900"/>
                  </a:gs>
                  <a:gs pos="100000">
                    <a:srgbClr val="FF99CC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4103" name="Прямоугольник 7"/>
          <p:cNvSpPr>
            <a:spLocks noChangeArrowheads="1"/>
          </p:cNvSpPr>
          <p:nvPr/>
        </p:nvSpPr>
        <p:spPr bwMode="auto">
          <a:xfrm>
            <a:off x="2357438" y="592931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 </a:t>
            </a:r>
          </a:p>
          <a:p>
            <a:pPr algn="ctr" eaLnBrk="1" hangingPunct="1"/>
            <a:endParaRPr lang="ru-RU" altLang="ru-RU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286000" y="310832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i="1">
                <a:solidFill>
                  <a:schemeClr val="hlink"/>
                </a:solidFill>
              </a:rPr>
              <a:t>Пусть ваши дети не болеют, находят верную дорогу в жизни, радуют вас успехами!</a:t>
            </a:r>
            <a:endParaRPr lang="ru-RU" altLang="ru-RU" sz="4000" i="1">
              <a:solidFill>
                <a:schemeClr val="hlink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9" name="Picture 7" descr="C:\Users\User\Desktop\наши занятие\Новая папка\P1080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6147" name="Содержимое 4" descr="Рисунок1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500313" y="1357313"/>
            <a:ext cx="6215062" cy="393700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Мама!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Самое прекрасное слово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 земле – мама.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Это первое слово, которое произносит человек,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и оно звучит на всех языках мира одинаково нежно.</a:t>
            </a:r>
            <a:endParaRPr lang="ru-RU" altLang="ru-RU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2357438" y="585787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>
                <a:solidFill>
                  <a:schemeClr val="hlink"/>
                </a:solidFill>
              </a:rPr>
              <a:t>Знаешь, мама, день обычный без тебя нам не прожить! </a:t>
            </a:r>
            <a:br>
              <a:rPr lang="ru-RU" altLang="ru-RU" sz="2000">
                <a:solidFill>
                  <a:schemeClr val="hlink"/>
                </a:solidFill>
              </a:rPr>
            </a:br>
            <a:r>
              <a:rPr lang="ru-RU" altLang="ru-RU" sz="2000">
                <a:solidFill>
                  <a:schemeClr val="hlink"/>
                </a:solidFill>
              </a:rPr>
              <a:t>Слово мама так привычно </a:t>
            </a:r>
            <a:br>
              <a:rPr lang="ru-RU" altLang="ru-RU" sz="2000">
                <a:solidFill>
                  <a:schemeClr val="hlink"/>
                </a:solidFill>
              </a:rPr>
            </a:br>
            <a:r>
              <a:rPr lang="ru-RU" altLang="ru-RU" sz="2000">
                <a:solidFill>
                  <a:schemeClr val="hlink"/>
                </a:solidFill>
              </a:rPr>
              <a:t>С первых дней нам говорить! </a:t>
            </a:r>
            <a:br>
              <a:rPr lang="ru-RU" altLang="ru-RU" sz="2000">
                <a:solidFill>
                  <a:schemeClr val="hlink"/>
                </a:solidFill>
              </a:rPr>
            </a:br>
            <a:r>
              <a:rPr lang="ru-RU" altLang="ru-RU" sz="2000">
                <a:solidFill>
                  <a:schemeClr val="hlink"/>
                </a:solidFill>
              </a:rPr>
              <a:t/>
            </a:r>
            <a:br>
              <a:rPr lang="ru-RU" altLang="ru-RU" sz="2000">
                <a:solidFill>
                  <a:schemeClr val="hlink"/>
                </a:solidFill>
              </a:rPr>
            </a:br>
            <a:endParaRPr lang="ru-RU" altLang="ru-RU" sz="2000">
              <a:solidFill>
                <a:schemeClr val="hlink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5" name="Picture 5" descr="C:\Users\User\Desktop\наши занятие\Новая папка\P108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21388" cy="45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ru-RU" altLang="ru-RU"/>
          </a:p>
        </p:txBody>
      </p:sp>
      <p:pic>
        <p:nvPicPr>
          <p:cNvPr id="7171" name="Содержимое 3" descr="Рисунок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Рисунок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255746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0500" y="428625"/>
            <a:ext cx="4572000" cy="600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DA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Мама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DA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это солнечный свет,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Взгляд чудесных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ласковых глаз.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Сохранит от тысячи бед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И поможет тысячу раз.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Детство – золотая пора.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Как чудесно знать,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что со мной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rgbClr val="DA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Мама,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DA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словно ангел добра,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Друг мой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самый лучший,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    родной.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174" name="Прямоугольник 6"/>
          <p:cNvSpPr>
            <a:spLocks noChangeArrowheads="1"/>
          </p:cNvSpPr>
          <p:nvPr/>
        </p:nvSpPr>
        <p:spPr bwMode="auto">
          <a:xfrm>
            <a:off x="2286000" y="5929313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pull/>
      </p:transition>
    </mc:Choice>
    <mc:Fallback>
      <p:transition spd="slow" advClick="0" advTm="2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540</TotalTime>
  <Words>214</Words>
  <Application>Microsoft Office PowerPoint</Application>
  <PresentationFormat>Экран (4:3)</PresentationFormat>
  <Paragraphs>41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Склон</vt:lpstr>
      <vt:lpstr>Презентация PowerPoint</vt:lpstr>
      <vt:lpstr>Презентация PowerPoint</vt:lpstr>
      <vt:lpstr>Новый праздник — День Матери — постепенно входит в российские дома. </vt:lpstr>
      <vt:lpstr>Мама — первое слово, Главное слово в каждой судьбе. Мама жизнь подарила, Мир подарила мне и тебе ! </vt:lpstr>
      <vt:lpstr>Презентация PowerPoint</vt:lpstr>
      <vt:lpstr>Пусть ваши дети не болеют, находят верную дорогу в жизни, радуют вас успехами!</vt:lpstr>
      <vt:lpstr>Презентация PowerPoint</vt:lpstr>
      <vt:lpstr>Знаешь, мама, день обычный без тебя нам не прожить!  Слово мама так привычно  С первых дней нам говорить!   </vt:lpstr>
      <vt:lpstr>Презентация PowerPoint</vt:lpstr>
      <vt:lpstr>Вот как мы играем</vt:lpstr>
      <vt:lpstr>Наши мамы</vt:lpstr>
      <vt:lpstr>Без сна ночей твоих  прошло немало,  Забот, тревог за  нас не перечесть,  Земной поклон тебе, родная мама,  За то, что ты  на  белом свете есть.  </vt:lpstr>
      <vt:lpstr>Презентация PowerPoint</vt:lpstr>
      <vt:lpstr>Кто на свете всех милее Кто теплом своим согреет, Любит больше, чем себя? Это МАМОЧКА моя! </vt:lpstr>
      <vt:lpstr>Презентация PowerPoint</vt:lpstr>
      <vt:lpstr>Маму любят все на свете,  Мама первый друг. Любят мам не только дети, Любят все вокруг! </vt:lpstr>
      <vt:lpstr>Презентация PowerPoint</vt:lpstr>
      <vt:lpstr>Презентация PowerPoint</vt:lpstr>
      <vt:lpstr>Презентация PowerPoint</vt:lpstr>
    </vt:vector>
  </TitlesOfParts>
  <Company>НОУ СОШ "Кристалл"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User</cp:lastModifiedBy>
  <cp:revision>53</cp:revision>
  <dcterms:created xsi:type="dcterms:W3CDTF">2011-03-15T12:31:22Z</dcterms:created>
  <dcterms:modified xsi:type="dcterms:W3CDTF">2016-11-22T20:10:46Z</dcterms:modified>
</cp:coreProperties>
</file>